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ZOJIRUSHI STAN.IH炊飯ジャー NW-SA10</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幅235×奥行290×高さ195mm(ふた開き時の高さ425mm)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5.5合(0.09〜1.0L)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4.3kg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消費電力：1115W</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お米のうまみをしっかり引き出す、象印の強火焚き炊飯ジャー。すっきりとしたスタイリッシュなデザインはどんなキッチンインテリアとも相性が良く、お手入れもラクラクです。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