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ステンレスポット SH-HC19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マットカッパー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幅130×奥行165×高さ280mm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1900ml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0.9kg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保温効力*1(10時間)：76度 保冷効力*2(10時間)：8度以下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1.9Lサイズの保温・保冷力が高いステンレス真空二重まほうびんのステンレスポット。レバー式のためハンドルを持ったまま注ぎやすく、ふたの開閉も簡単なため使い勝手抜群です。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2026-09-18T08:35:58Z</dcterms:modified>
</cp:coreProperties>
</file>