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おべんと SL-GH18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幅150×奥行135×高さ210mm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ごはん容器590ml おかず容器400ml スープ容器280ml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1000g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保温効力*1(6時間)：69度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約1.2合（お茶碗約3杯分）のごはんを詰められる特盛サイズの保温弁当箱です。家族や友達とのアウトドアやピクニックなどにぴったり。おかず容器はもちろん、はしとはし箱付きも◎！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