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ステンレスマグ SM-GS60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幅70×奥行70×高さ220mm 口径:約40mm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600ml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270g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保温効力*1(6時間)：73度 保冷効力*2(6時間)：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8度以下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600mlサイズのシンプルでスタイリッシュなステンレスマグ。パッキン一体型のシームレスせんに加え、食洗機も対応しているためお手入れも楽々で、忙しい主婦の味方です！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2026-09-17T05:02:26Z</dcterms:modified>
</cp:coreProperties>
</file>