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96"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ZOJIRUSHI ステンレスマグ SM-JF36</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カラー展開 : 全3色</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幅65×奥行65×高さ170mm 口径:約40mm</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容量 : 360ml</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重量 : 210g</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機能 : 保温効力*1(6時間)：66度 保冷効力*2(6時間)：</a:t>
            </a:r>
            <a:r>
              <a:rPr lang="ja" sz="900">
                <a:solidFill>
                  <a:schemeClr val="dk1"/>
                </a:solidFill>
                <a:latin typeface="Meiryo"/>
                <a:ea typeface="Meiryo"/>
                <a:cs typeface="Meiryo"/>
                <a:sym typeface="Meiryo"/>
              </a:rPr>
              <a:t>10度以下</a:t>
            </a:r>
            <a:endParaRPr sz="900" dirty="0">
              <a:solidFill>
                <a:schemeClr val="dk1"/>
              </a:solidFill>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360mlサイズのすっきりとしたスタイリッシュなボディデザインのステンレスマグ。外して洗える樹脂製カバーは口当たりが良く飲みやすい仕様です。分解しやすくお手入れしやすい栓も◎！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95</Words>
  <Application>Microsoft Office PowerPoint</Application>
  <PresentationFormat>画面に合わせる (16:9)</PresentationFormat>
  <Paragraphs>15</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2026-09-17T05:46:35Z</dcterms:modified>
</cp:coreProperties>
</file>