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ZOJIRUSHI ステンレスマグ SM-MS25</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全3色</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幅60×奥行60×高さ145mm 口径:約35mm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250ml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140g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保温効力*1(6時間)：64度 保冷効力*2(6時間)：</a:t>
            </a:r>
            <a:r>
              <a:rPr lang="ja" sz="900">
                <a:solidFill>
                  <a:schemeClr val="dk1"/>
                </a:solidFill>
                <a:latin typeface="Meiryo"/>
                <a:ea typeface="Meiryo"/>
                <a:cs typeface="Meiryo"/>
                <a:sym typeface="Meiryo"/>
              </a:rPr>
              <a:t>9度以下</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250mlのコンパクトサイズでお散歩や通勤時の水分補給に丁度良いステンレスマグ。はずして洗わなくても良いパッキン一体型のシームレスせんと食洗機対応モデルでお手入れも楽々です。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98</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2026-09-17T07:15:58Z</dcterms:modified>
</cp:coreProperties>
</file>