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ステンレスマグ SM-SF48</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全4色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幅65×奥行70×高さ220mm 口径:約40mm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480ml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205g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保温効力*1(6時間)：71度 保冷効力*2(6時間)：</a:t>
            </a:r>
            <a:r>
              <a:rPr lang="ja" sz="900">
                <a:solidFill>
                  <a:schemeClr val="dk1"/>
                </a:solidFill>
                <a:latin typeface="Meiryo"/>
                <a:ea typeface="Meiryo"/>
                <a:cs typeface="Meiryo"/>
                <a:sym typeface="Meiryo"/>
              </a:rPr>
              <a:t>8度以下</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480mlサイズの、ロック解除からフタを開けるまで片手でラクラク操作できるステンレスマグ。「飛び散り抑制機構」でフタを開けた際に水滴が飛び散らない設計も高ポイントです。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2026-09-17T07:06:45Z</dcterms:modified>
</cp:coreProperties>
</file>