
<file path=[Content_Types].xml><?xml version="1.0" encoding="utf-8"?>
<Types xmlns="http://schemas.openxmlformats.org/package/2006/content-types">
  <Default Extension="jp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saveSubsetFonts="1" autoCompressPictures="0">
  <p:sldMasterIdLst>
    <p:sldMasterId id="2147483670" r:id="rId1"/>
    <p:sldMasterId id="2147483671" r:id="rId2"/>
  </p:sldMasterIdLst>
  <p:notesMasterIdLst>
    <p:notesMasterId r:id="rId4"/>
  </p:notesMasterIdLst>
  <p:sldIdLst>
    <p:sldId id="256" r:id="rId3"/>
  </p:sldIdLst>
  <p:sldSz cx="9144000" cy="5143500" type="screen16x9"/>
  <p:notesSz cx="6858000" cy="9144000"/>
  <p:defaultText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 spc="0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 spc="0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 spc="0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 spc="0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 spc="0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 spc="0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 spc="0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 spc="0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 spc="0">
        <a:solidFill>
          <a:srgbClr val="000000"/>
        </a:solidFill>
        <a:latin typeface="Arial"/>
        <a:ea typeface="Arial"/>
        <a:cs typeface="Arial"/>
        <a:sym typeface="Arial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98" d="100"/>
          <a:sy n="98" d="100"/>
        </p:scale>
        <p:origin x="96" y="20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ableStyles" Target="tableStyles.xml"/><Relationship Id="rId3" Type="http://schemas.openxmlformats.org/officeDocument/2006/relationships/slide" Target="slides/slide1.xml"/><Relationship Id="rId7" Type="http://schemas.openxmlformats.org/officeDocument/2006/relationships/theme" Target="theme/theme1.xml"/><Relationship Id="rId2" Type="http://schemas.openxmlformats.org/officeDocument/2006/relationships/slideMaster" Target="slideMasters/slideMaster2.xml"/><Relationship Id="rId1" Type="http://schemas.openxmlformats.org/officeDocument/2006/relationships/slideMaster" Target="slideMasters/slideMaster1.xml"/><Relationship Id="rId6" Type="http://schemas.openxmlformats.org/officeDocument/2006/relationships/viewProps" Target="viewProps.xml"/><Relationship Id="rId5" Type="http://schemas.openxmlformats.org/officeDocument/2006/relationships/presProps" Target="presProps.xml"/><Relationship Id="rId4" Type="http://schemas.openxmlformats.org/officeDocument/2006/relationships/notesMaster" Target="notesMasters/notes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75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4" name="Google Shape;4;n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marL="914400" lvl="1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marL="1371600" lvl="2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marL="1828800" lvl="3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marL="2286000" lvl="4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marL="2743200" lvl="5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marL="3200400" lvl="6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marL="3657600" lvl="7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marL="4114800" lvl="8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notes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 spc="0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 spc="0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 spc="0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 spc="0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 spc="0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 spc="0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 spc="0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 spc="0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 spc="0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2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8" name="Google Shape;128;g3ee9a3f9409_2_77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129" name="Google Shape;129;g3ee9a3f9409_2_77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30" name="Google Shape;130;g3ee9a3f9409_2_77:notes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 altLang="ja"/>
              <a:t>1</a:t>
            </a:fld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slide" type="title">
  <p:cSld name="TITLE">
    <p:spTree>
      <p:nvGrpSpPr>
        <p:cNvPr id="1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2"/>
          <p:cNvSpPr txBox="1">
            <a:spLocks noGrp="1"/>
          </p:cNvSpPr>
          <p:nvPr>
            <p:ph type="ctrTitle"/>
          </p:nvPr>
        </p:nvSpPr>
        <p:spPr>
          <a:xfrm>
            <a:off x="311708" y="744575"/>
            <a:ext cx="8520600" cy="20526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1pPr>
            <a:lvl2pPr lvl="1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2pPr>
            <a:lvl3pPr lvl="2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3pPr>
            <a:lvl4pPr lvl="3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4pPr>
            <a:lvl5pPr lvl="4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5pPr>
            <a:lvl6pPr lvl="5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6pPr>
            <a:lvl7pPr lvl="6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7pPr>
            <a:lvl8pPr lvl="7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8pPr>
            <a:lvl9pPr lvl="8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9pPr>
          </a:lstStyle>
          <a:p>
            <a:endParaRPr/>
          </a:p>
        </p:txBody>
      </p:sp>
      <p:sp>
        <p:nvSpPr>
          <p:cNvPr id="11" name="Google Shape;11;p2"/>
          <p:cNvSpPr txBox="1">
            <a:spLocks noGrp="1"/>
          </p:cNvSpPr>
          <p:nvPr>
            <p:ph type="subTitle" idx="1"/>
          </p:nvPr>
        </p:nvSpPr>
        <p:spPr>
          <a:xfrm>
            <a:off x="311700" y="2834125"/>
            <a:ext cx="8520600" cy="792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9pPr>
          </a:lstStyle>
          <a:p>
            <a:endParaRPr/>
          </a:p>
        </p:txBody>
      </p:sp>
      <p:sp>
        <p:nvSpPr>
          <p:cNvPr id="12" name="Google Shape;12;p2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header" type="secHead">
  <p:cSld name="SECTION_HEADER">
    <p:spTree>
      <p:nvGrpSpPr>
        <p:cNvPr id="1" name="Shape 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Google Shape;14;p3"/>
          <p:cNvSpPr txBox="1">
            <a:spLocks noGrp="1"/>
          </p:cNvSpPr>
          <p:nvPr>
            <p:ph type="title"/>
          </p:nvPr>
        </p:nvSpPr>
        <p:spPr>
          <a:xfrm>
            <a:off x="311700" y="2150850"/>
            <a:ext cx="8520600" cy="8418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1pPr>
            <a:lvl2pPr lvl="1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2pPr>
            <a:lvl3pPr lvl="2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3pPr>
            <a:lvl4pPr lvl="3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4pPr>
            <a:lvl5pPr lvl="4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5pPr>
            <a:lvl6pPr lvl="5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6pPr>
            <a:lvl7pPr lvl="6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7pPr>
            <a:lvl8pPr lvl="7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8pPr>
            <a:lvl9pPr lvl="8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9pPr>
          </a:lstStyle>
          <a:p>
            <a:endParaRPr/>
          </a:p>
        </p:txBody>
      </p:sp>
      <p:sp>
        <p:nvSpPr>
          <p:cNvPr id="15" name="Google Shape;15;p3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body" type="tx">
  <p:cSld name="TITLE_AND_BODY">
    <p:spTree>
      <p:nvGrpSpPr>
        <p:cNvPr id="1" name="Shape 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Google Shape;17;p4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sp>
        <p:nvSpPr>
          <p:cNvPr id="18" name="Google Shape;18;p4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429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marL="914400" lvl="1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marL="1371600" lvl="2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marL="1828800" lvl="3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marL="2286000" lvl="4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marL="2743200" lvl="5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marL="3200400" lvl="6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marL="3657600" lvl="7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marL="4114800" lvl="8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>
            <a:endParaRPr/>
          </a:p>
        </p:txBody>
      </p:sp>
      <p:sp>
        <p:nvSpPr>
          <p:cNvPr id="19" name="Google Shape;19;p4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two columns" type="twoColTx">
  <p:cSld name="TITLE_AND_TWO_COLUMNS">
    <p:spTree>
      <p:nvGrpSpPr>
        <p:cNvPr id="1" name="Shape 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Google Shape;21;p5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sp>
        <p:nvSpPr>
          <p:cNvPr id="22" name="Google Shape;22;p5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3999900" cy="3416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marL="914400" lvl="1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marL="1371600" lvl="2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marL="1828800" lvl="3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marL="2286000" lvl="4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marL="2743200" lvl="5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marL="3200400" lvl="6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marL="3657600" lvl="7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marL="4114800" lvl="8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>
            <a:endParaRPr/>
          </a:p>
        </p:txBody>
      </p:sp>
      <p:sp>
        <p:nvSpPr>
          <p:cNvPr id="23" name="Google Shape;23;p5"/>
          <p:cNvSpPr txBox="1">
            <a:spLocks noGrp="1"/>
          </p:cNvSpPr>
          <p:nvPr>
            <p:ph type="body" idx="2"/>
          </p:nvPr>
        </p:nvSpPr>
        <p:spPr>
          <a:xfrm>
            <a:off x="4832400" y="1152475"/>
            <a:ext cx="3999900" cy="3416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marL="914400" lvl="1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marL="1371600" lvl="2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marL="1828800" lvl="3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marL="2286000" lvl="4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marL="2743200" lvl="5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marL="3200400" lvl="6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marL="3657600" lvl="7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marL="4114800" lvl="8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>
            <a:endParaRPr/>
          </a:p>
        </p:txBody>
      </p:sp>
      <p:sp>
        <p:nvSpPr>
          <p:cNvPr id="24" name="Google Shape;24;p5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only" type="titleOnly">
  <p:cSld name="TITLE_ONLY">
    <p:spTree>
      <p:nvGrpSpPr>
        <p:cNvPr id="1" name="Shape 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Google Shape;26;p6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sp>
        <p:nvSpPr>
          <p:cNvPr id="27" name="Google Shape;27;p6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One column text">
  <p:cSld name="ONE_COLUMN_TEXT">
    <p:spTree>
      <p:nvGrpSpPr>
        <p:cNvPr id="1" name="Shape 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Google Shape;29;p7"/>
          <p:cNvSpPr txBox="1">
            <a:spLocks noGrp="1"/>
          </p:cNvSpPr>
          <p:nvPr>
            <p:ph type="title"/>
          </p:nvPr>
        </p:nvSpPr>
        <p:spPr>
          <a:xfrm>
            <a:off x="311700" y="555600"/>
            <a:ext cx="2808000" cy="7557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1pPr>
            <a:lvl2pPr lvl="1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2pPr>
            <a:lvl3pPr lvl="2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3pPr>
            <a:lvl4pPr lvl="3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4pPr>
            <a:lvl5pPr lvl="4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5pPr>
            <a:lvl6pPr lvl="5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6pPr>
            <a:lvl7pPr lvl="6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7pPr>
            <a:lvl8pPr lvl="7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8pPr>
            <a:lvl9pPr lvl="8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9pPr>
          </a:lstStyle>
          <a:p>
            <a:endParaRPr/>
          </a:p>
        </p:txBody>
      </p:sp>
      <p:sp>
        <p:nvSpPr>
          <p:cNvPr id="30" name="Google Shape;30;p7"/>
          <p:cNvSpPr txBox="1">
            <a:spLocks noGrp="1"/>
          </p:cNvSpPr>
          <p:nvPr>
            <p:ph type="body" idx="1"/>
          </p:nvPr>
        </p:nvSpPr>
        <p:spPr>
          <a:xfrm>
            <a:off x="311700" y="1389600"/>
            <a:ext cx="2808000" cy="3179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1pPr>
            <a:lvl2pPr marL="914400" lvl="1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marL="1371600" lvl="2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marL="1828800" lvl="3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marL="2286000" lvl="4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marL="2743200" lvl="5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marL="3200400" lvl="6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marL="3657600" lvl="7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marL="4114800" lvl="8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>
            <a:endParaRPr/>
          </a:p>
        </p:txBody>
      </p:sp>
      <p:sp>
        <p:nvSpPr>
          <p:cNvPr id="31" name="Google Shape;31;p7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Main point">
  <p:cSld name="MAIN_POINT">
    <p:spTree>
      <p:nvGrpSpPr>
        <p:cNvPr id="1" name="Shape 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Google Shape;33;p8"/>
          <p:cNvSpPr txBox="1">
            <a:spLocks noGrp="1"/>
          </p:cNvSpPr>
          <p:nvPr>
            <p:ph type="title"/>
          </p:nvPr>
        </p:nvSpPr>
        <p:spPr>
          <a:xfrm>
            <a:off x="490250" y="450150"/>
            <a:ext cx="6367800" cy="40908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1pPr>
            <a:lvl2pPr lvl="1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2pPr>
            <a:lvl3pPr lvl="2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3pPr>
            <a:lvl4pPr lvl="3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4pPr>
            <a:lvl5pPr lvl="4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5pPr>
            <a:lvl6pPr lvl="5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6pPr>
            <a:lvl7pPr lvl="6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7pPr>
            <a:lvl8pPr lvl="7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8pPr>
            <a:lvl9pPr lvl="8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9pPr>
          </a:lstStyle>
          <a:p>
            <a:endParaRPr/>
          </a:p>
        </p:txBody>
      </p:sp>
      <p:sp>
        <p:nvSpPr>
          <p:cNvPr id="34" name="Google Shape;34;p8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title and description">
  <p:cSld name="SECTION_TITLE_AND_DESCRIPTION">
    <p:spTree>
      <p:nvGrpSpPr>
        <p:cNvPr id="1" name="Shape 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" name="Google Shape;36;p9"/>
          <p:cNvSpPr/>
          <p:nvPr/>
        </p:nvSpPr>
        <p:spPr>
          <a:xfrm>
            <a:off x="4572000" y="-125"/>
            <a:ext cx="4572000" cy="51435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7" name="Google Shape;37;p9"/>
          <p:cNvSpPr txBox="1">
            <a:spLocks noGrp="1"/>
          </p:cNvSpPr>
          <p:nvPr>
            <p:ph type="title"/>
          </p:nvPr>
        </p:nvSpPr>
        <p:spPr>
          <a:xfrm>
            <a:off x="265500" y="1233175"/>
            <a:ext cx="4045200" cy="14823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1pPr>
            <a:lvl2pPr lvl="1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2pPr>
            <a:lvl3pPr lvl="2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3pPr>
            <a:lvl4pPr lvl="3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4pPr>
            <a:lvl5pPr lvl="4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5pPr>
            <a:lvl6pPr lvl="5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6pPr>
            <a:lvl7pPr lvl="6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7pPr>
            <a:lvl8pPr lvl="7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8pPr>
            <a:lvl9pPr lvl="8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9pPr>
          </a:lstStyle>
          <a:p>
            <a:endParaRPr/>
          </a:p>
        </p:txBody>
      </p:sp>
      <p:sp>
        <p:nvSpPr>
          <p:cNvPr id="38" name="Google Shape;38;p9"/>
          <p:cNvSpPr txBox="1">
            <a:spLocks noGrp="1"/>
          </p:cNvSpPr>
          <p:nvPr>
            <p:ph type="subTitle" idx="1"/>
          </p:nvPr>
        </p:nvSpPr>
        <p:spPr>
          <a:xfrm>
            <a:off x="265500" y="2803075"/>
            <a:ext cx="4045200" cy="12351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9pPr>
          </a:lstStyle>
          <a:p>
            <a:endParaRPr/>
          </a:p>
        </p:txBody>
      </p:sp>
      <p:sp>
        <p:nvSpPr>
          <p:cNvPr id="39" name="Google Shape;39;p9"/>
          <p:cNvSpPr txBox="1">
            <a:spLocks noGrp="1"/>
          </p:cNvSpPr>
          <p:nvPr>
            <p:ph type="body" idx="2"/>
          </p:nvPr>
        </p:nvSpPr>
        <p:spPr>
          <a:xfrm>
            <a:off x="4939500" y="724075"/>
            <a:ext cx="3837000" cy="36951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marL="457200" lvl="0" indent="-3429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marL="914400" lvl="1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marL="1371600" lvl="2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marL="1828800" lvl="3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marL="2286000" lvl="4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marL="2743200" lvl="5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marL="3200400" lvl="6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marL="3657600" lvl="7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marL="4114800" lvl="8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>
            <a:endParaRPr/>
          </a:p>
        </p:txBody>
      </p:sp>
      <p:sp>
        <p:nvSpPr>
          <p:cNvPr id="40" name="Google Shape;40;p9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aption">
  <p:cSld name="CAPTION_ONLY">
    <p:spTree>
      <p:nvGrpSpPr>
        <p:cNvPr id="1" name="Shape 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" name="Google Shape;42;p10"/>
          <p:cNvSpPr txBox="1">
            <a:spLocks noGrp="1"/>
          </p:cNvSpPr>
          <p:nvPr>
            <p:ph type="body" idx="1"/>
          </p:nvPr>
        </p:nvSpPr>
        <p:spPr>
          <a:xfrm>
            <a:off x="311700" y="4230575"/>
            <a:ext cx="5998800" cy="6051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marL="457200" lvl="0" indent="-2286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1pPr>
          </a:lstStyle>
          <a:p>
            <a:endParaRPr/>
          </a:p>
        </p:txBody>
      </p:sp>
      <p:sp>
        <p:nvSpPr>
          <p:cNvPr id="43" name="Google Shape;43;p10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ig number">
  <p:cSld name="BIG_NUMBER">
    <p:spTree>
      <p:nvGrpSpPr>
        <p:cNvPr id="1" name="Shape 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" name="Google Shape;45;p11"/>
          <p:cNvSpPr txBox="1">
            <a:spLocks noGrp="1"/>
          </p:cNvSpPr>
          <p:nvPr>
            <p:ph type="title" hasCustomPrompt="1"/>
          </p:nvPr>
        </p:nvSpPr>
        <p:spPr>
          <a:xfrm>
            <a:off x="311700" y="1106125"/>
            <a:ext cx="8520600" cy="19635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1pPr>
            <a:lvl2pPr lvl="1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2pPr>
            <a:lvl3pPr lvl="2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3pPr>
            <a:lvl4pPr lvl="3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4pPr>
            <a:lvl5pPr lvl="4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5pPr>
            <a:lvl6pPr lvl="5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6pPr>
            <a:lvl7pPr lvl="6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7pPr>
            <a:lvl8pPr lvl="7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8pPr>
            <a:lvl9pPr lvl="8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9pPr>
          </a:lstStyle>
          <a:p>
            <a:r>
              <a:t>xx%</a:t>
            </a:r>
          </a:p>
        </p:txBody>
      </p:sp>
      <p:sp>
        <p:nvSpPr>
          <p:cNvPr id="46" name="Google Shape;46;p11"/>
          <p:cNvSpPr txBox="1">
            <a:spLocks noGrp="1"/>
          </p:cNvSpPr>
          <p:nvPr>
            <p:ph type="body" idx="1"/>
          </p:nvPr>
        </p:nvSpPr>
        <p:spPr>
          <a:xfrm>
            <a:off x="311700" y="3152225"/>
            <a:ext cx="8520600" cy="1300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42900" algn="ctr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marL="914400" lvl="1" indent="-3175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marL="1371600" lvl="2" indent="-3175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marL="1828800" lvl="3" indent="-317500" algn="ctr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marL="2286000" lvl="4" indent="-3175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marL="2743200" lvl="5" indent="-3175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marL="3200400" lvl="6" indent="-317500" algn="ctr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marL="3657600" lvl="7" indent="-3175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marL="4114800" lvl="8" indent="-3175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>
            <a:endParaRPr/>
          </a:p>
        </p:txBody>
      </p:sp>
      <p:sp>
        <p:nvSpPr>
          <p:cNvPr id="47" name="Google Shape;47;p11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lank" type="blank">
  <p:cSld name="BLANK">
    <p:spTree>
      <p:nvGrpSpPr>
        <p:cNvPr id="1" name="Shape 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" name="Google Shape;49;p12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タイトル スライド" type="title">
  <p:cSld name="TITLE">
    <p:spTree>
      <p:nvGrpSpPr>
        <p:cNvPr id="1" name="Shape 5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" name="Google Shape;57;p14"/>
          <p:cNvSpPr txBox="1">
            <a:spLocks noGrp="1"/>
          </p:cNvSpPr>
          <p:nvPr>
            <p:ph type="ctrTitle"/>
          </p:nvPr>
        </p:nvSpPr>
        <p:spPr>
          <a:xfrm>
            <a:off x="685800" y="841772"/>
            <a:ext cx="7772400" cy="1790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0"/>
              <a:buFont typeface="Calibri"/>
              <a:buNone/>
              <a:defRPr sz="60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8" name="Google Shape;58;p14"/>
          <p:cNvSpPr txBox="1">
            <a:spLocks noGrp="1"/>
          </p:cNvSpPr>
          <p:nvPr>
            <p:ph type="subTitle" idx="1"/>
          </p:nvPr>
        </p:nvSpPr>
        <p:spPr>
          <a:xfrm>
            <a:off x="1143000" y="2701528"/>
            <a:ext cx="6858000" cy="124182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lvl="0" algn="ctr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/>
            </a:lvl1pPr>
            <a:lvl2pPr lvl="1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/>
            </a:lvl2pPr>
            <a:lvl3pPr lvl="2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/>
            </a:lvl3pPr>
            <a:lvl4pPr lvl="3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4pPr>
            <a:lvl5pPr lvl="4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5pPr>
            <a:lvl6pPr lvl="5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6pPr>
            <a:lvl7pPr lvl="6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7pPr>
            <a:lvl8pPr lvl="7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8pPr>
            <a:lvl9pPr lvl="8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9pPr>
          </a:lstStyle>
          <a:p>
            <a:endParaRPr/>
          </a:p>
        </p:txBody>
      </p:sp>
      <p:sp>
        <p:nvSpPr>
          <p:cNvPr id="59" name="Google Shape;59;p14"/>
          <p:cNvSpPr txBox="1">
            <a:spLocks noGrp="1"/>
          </p:cNvSpPr>
          <p:nvPr>
            <p:ph type="dt" idx="10"/>
          </p:nvPr>
        </p:nvSpPr>
        <p:spPr>
          <a:xfrm>
            <a:off x="6286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0" name="Google Shape;60;p14"/>
          <p:cNvSpPr txBox="1">
            <a:spLocks noGrp="1"/>
          </p:cNvSpPr>
          <p:nvPr>
            <p:ph type="ftr" idx="11"/>
          </p:nvPr>
        </p:nvSpPr>
        <p:spPr>
          <a:xfrm>
            <a:off x="3028950" y="4767263"/>
            <a:ext cx="30861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1" name="Google Shape;61;p14"/>
          <p:cNvSpPr txBox="1">
            <a:spLocks noGrp="1"/>
          </p:cNvSpPr>
          <p:nvPr>
            <p:ph type="sldNum" idx="12"/>
          </p:nvPr>
        </p:nvSpPr>
        <p:spPr>
          <a:xfrm>
            <a:off x="64579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  <p:sp>
        <p:nvSpPr>
          <p:cNvPr id="62" name="Google Shape;62;p14"/>
          <p:cNvSpPr/>
          <p:nvPr/>
        </p:nvSpPr>
        <p:spPr>
          <a:xfrm>
            <a:off x="279402" y="971550"/>
            <a:ext cx="4471502" cy="3811445"/>
          </a:xfrm>
          <a:prstGeom prst="rect">
            <a:avLst/>
          </a:prstGeom>
          <a:solidFill>
            <a:schemeClr val="lt1"/>
          </a:solidFill>
          <a:ln>
            <a:noFill/>
          </a:ln>
          <a:effectLst>
            <a:outerShdw blurRad="127000" dist="50800" dir="2700000" algn="tl" rotWithShape="0">
              <a:srgbClr val="000000">
                <a:alpha val="40000"/>
              </a:srgbClr>
            </a:outerShdw>
          </a:effectLst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63" name="Google Shape;63;p14"/>
          <p:cNvSpPr/>
          <p:nvPr/>
        </p:nvSpPr>
        <p:spPr>
          <a:xfrm>
            <a:off x="281519" y="363794"/>
            <a:ext cx="8583081" cy="452577"/>
          </a:xfrm>
          <a:prstGeom prst="rect">
            <a:avLst/>
          </a:prstGeom>
          <a:gradFill>
            <a:gsLst>
              <a:gs pos="0">
                <a:srgbClr val="1F3864"/>
              </a:gs>
              <a:gs pos="100000">
                <a:srgbClr val="355FAA"/>
              </a:gs>
            </a:gsLst>
            <a:lin ang="0" scaled="0"/>
          </a:gra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タイトルとコンテンツ" type="obj">
  <p:cSld name="OBJECT">
    <p:spTree>
      <p:nvGrpSpPr>
        <p:cNvPr id="1" name="Shape 6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5" name="Google Shape;65;p15"/>
          <p:cNvSpPr txBox="1">
            <a:spLocks noGrp="1"/>
          </p:cNvSpPr>
          <p:nvPr>
            <p:ph type="title"/>
          </p:nvPr>
        </p:nvSpPr>
        <p:spPr>
          <a:xfrm>
            <a:off x="628650" y="273845"/>
            <a:ext cx="7886700" cy="99417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6" name="Google Shape;66;p15"/>
          <p:cNvSpPr txBox="1">
            <a:spLocks noGrp="1"/>
          </p:cNvSpPr>
          <p:nvPr>
            <p:ph type="body" idx="1"/>
          </p:nvPr>
        </p:nvSpPr>
        <p:spPr>
          <a:xfrm>
            <a:off x="628650" y="1369219"/>
            <a:ext cx="7886700" cy="326350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67" name="Google Shape;67;p15"/>
          <p:cNvSpPr txBox="1">
            <a:spLocks noGrp="1"/>
          </p:cNvSpPr>
          <p:nvPr>
            <p:ph type="dt" idx="10"/>
          </p:nvPr>
        </p:nvSpPr>
        <p:spPr>
          <a:xfrm>
            <a:off x="6286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8" name="Google Shape;68;p15"/>
          <p:cNvSpPr txBox="1">
            <a:spLocks noGrp="1"/>
          </p:cNvSpPr>
          <p:nvPr>
            <p:ph type="ftr" idx="11"/>
          </p:nvPr>
        </p:nvSpPr>
        <p:spPr>
          <a:xfrm>
            <a:off x="3028950" y="4767263"/>
            <a:ext cx="30861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9" name="Google Shape;69;p15"/>
          <p:cNvSpPr txBox="1">
            <a:spLocks noGrp="1"/>
          </p:cNvSpPr>
          <p:nvPr>
            <p:ph type="sldNum" idx="12"/>
          </p:nvPr>
        </p:nvSpPr>
        <p:spPr>
          <a:xfrm>
            <a:off x="64579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セクション見出し" type="secHead">
  <p:cSld name="SECTION_HEADER">
    <p:spTree>
      <p:nvGrpSpPr>
        <p:cNvPr id="1" name="Shape 7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" name="Google Shape;71;p16"/>
          <p:cNvSpPr txBox="1">
            <a:spLocks noGrp="1"/>
          </p:cNvSpPr>
          <p:nvPr>
            <p:ph type="title"/>
          </p:nvPr>
        </p:nvSpPr>
        <p:spPr>
          <a:xfrm>
            <a:off x="623888" y="1282304"/>
            <a:ext cx="7886700" cy="213955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0"/>
              <a:buFont typeface="Calibri"/>
              <a:buNone/>
              <a:defRPr sz="60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2" name="Google Shape;72;p16"/>
          <p:cNvSpPr txBox="1">
            <a:spLocks noGrp="1"/>
          </p:cNvSpPr>
          <p:nvPr>
            <p:ph type="body" idx="1"/>
          </p:nvPr>
        </p:nvSpPr>
        <p:spPr>
          <a:xfrm>
            <a:off x="623888" y="3442098"/>
            <a:ext cx="7886700" cy="112514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>
                <a:solidFill>
                  <a:schemeClr val="dk1"/>
                </a:solidFill>
              </a:defRPr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 sz="2000">
                <a:solidFill>
                  <a:srgbClr val="888888"/>
                </a:solidFill>
              </a:defRPr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800"/>
              <a:buNone/>
              <a:defRPr sz="1800">
                <a:solidFill>
                  <a:srgbClr val="888888"/>
                </a:solidFill>
              </a:defRPr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9pPr>
          </a:lstStyle>
          <a:p>
            <a:endParaRPr/>
          </a:p>
        </p:txBody>
      </p:sp>
      <p:sp>
        <p:nvSpPr>
          <p:cNvPr id="73" name="Google Shape;73;p16"/>
          <p:cNvSpPr txBox="1">
            <a:spLocks noGrp="1"/>
          </p:cNvSpPr>
          <p:nvPr>
            <p:ph type="dt" idx="10"/>
          </p:nvPr>
        </p:nvSpPr>
        <p:spPr>
          <a:xfrm>
            <a:off x="6286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4" name="Google Shape;74;p16"/>
          <p:cNvSpPr txBox="1">
            <a:spLocks noGrp="1"/>
          </p:cNvSpPr>
          <p:nvPr>
            <p:ph type="ftr" idx="11"/>
          </p:nvPr>
        </p:nvSpPr>
        <p:spPr>
          <a:xfrm>
            <a:off x="3028950" y="4767263"/>
            <a:ext cx="30861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5" name="Google Shape;75;p16"/>
          <p:cNvSpPr txBox="1">
            <a:spLocks noGrp="1"/>
          </p:cNvSpPr>
          <p:nvPr>
            <p:ph type="sldNum" idx="12"/>
          </p:nvPr>
        </p:nvSpPr>
        <p:spPr>
          <a:xfrm>
            <a:off x="64579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2 つのコンテンツ" type="twoObj">
  <p:cSld name="TWO_OBJECTS">
    <p:spTree>
      <p:nvGrpSpPr>
        <p:cNvPr id="1" name="Shape 7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7" name="Google Shape;77;p17"/>
          <p:cNvSpPr txBox="1">
            <a:spLocks noGrp="1"/>
          </p:cNvSpPr>
          <p:nvPr>
            <p:ph type="title"/>
          </p:nvPr>
        </p:nvSpPr>
        <p:spPr>
          <a:xfrm>
            <a:off x="628650" y="273845"/>
            <a:ext cx="7886700" cy="99417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8" name="Google Shape;78;p17"/>
          <p:cNvSpPr txBox="1">
            <a:spLocks noGrp="1"/>
          </p:cNvSpPr>
          <p:nvPr>
            <p:ph type="body" idx="1"/>
          </p:nvPr>
        </p:nvSpPr>
        <p:spPr>
          <a:xfrm>
            <a:off x="628650" y="1369219"/>
            <a:ext cx="3886200" cy="326350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79" name="Google Shape;79;p17"/>
          <p:cNvSpPr txBox="1">
            <a:spLocks noGrp="1"/>
          </p:cNvSpPr>
          <p:nvPr>
            <p:ph type="body" idx="2"/>
          </p:nvPr>
        </p:nvSpPr>
        <p:spPr>
          <a:xfrm>
            <a:off x="4629150" y="1369219"/>
            <a:ext cx="3886200" cy="326350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80" name="Google Shape;80;p17"/>
          <p:cNvSpPr txBox="1">
            <a:spLocks noGrp="1"/>
          </p:cNvSpPr>
          <p:nvPr>
            <p:ph type="dt" idx="10"/>
          </p:nvPr>
        </p:nvSpPr>
        <p:spPr>
          <a:xfrm>
            <a:off x="6286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81" name="Google Shape;81;p17"/>
          <p:cNvSpPr txBox="1">
            <a:spLocks noGrp="1"/>
          </p:cNvSpPr>
          <p:nvPr>
            <p:ph type="ftr" idx="11"/>
          </p:nvPr>
        </p:nvSpPr>
        <p:spPr>
          <a:xfrm>
            <a:off x="3028950" y="4767263"/>
            <a:ext cx="30861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82" name="Google Shape;82;p17"/>
          <p:cNvSpPr txBox="1">
            <a:spLocks noGrp="1"/>
          </p:cNvSpPr>
          <p:nvPr>
            <p:ph type="sldNum" idx="12"/>
          </p:nvPr>
        </p:nvSpPr>
        <p:spPr>
          <a:xfrm>
            <a:off x="64579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比較" type="twoTxTwoObj">
  <p:cSld name="TWO_OBJECTS_WITH_TEXT">
    <p:spTree>
      <p:nvGrpSpPr>
        <p:cNvPr id="1" name="Shape 8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4" name="Google Shape;84;p18"/>
          <p:cNvSpPr txBox="1">
            <a:spLocks noGrp="1"/>
          </p:cNvSpPr>
          <p:nvPr>
            <p:ph type="title"/>
          </p:nvPr>
        </p:nvSpPr>
        <p:spPr>
          <a:xfrm>
            <a:off x="629841" y="273845"/>
            <a:ext cx="7886700" cy="99417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85" name="Google Shape;85;p18"/>
          <p:cNvSpPr txBox="1">
            <a:spLocks noGrp="1"/>
          </p:cNvSpPr>
          <p:nvPr>
            <p:ph type="body" idx="1"/>
          </p:nvPr>
        </p:nvSpPr>
        <p:spPr>
          <a:xfrm>
            <a:off x="629842" y="1260872"/>
            <a:ext cx="3868340" cy="61793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 b="1"/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 b="1"/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 b="1"/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9pPr>
          </a:lstStyle>
          <a:p>
            <a:endParaRPr/>
          </a:p>
        </p:txBody>
      </p:sp>
      <p:sp>
        <p:nvSpPr>
          <p:cNvPr id="86" name="Google Shape;86;p18"/>
          <p:cNvSpPr txBox="1">
            <a:spLocks noGrp="1"/>
          </p:cNvSpPr>
          <p:nvPr>
            <p:ph type="body" idx="2"/>
          </p:nvPr>
        </p:nvSpPr>
        <p:spPr>
          <a:xfrm>
            <a:off x="629842" y="1878806"/>
            <a:ext cx="3868340" cy="276344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87" name="Google Shape;87;p18"/>
          <p:cNvSpPr txBox="1">
            <a:spLocks noGrp="1"/>
          </p:cNvSpPr>
          <p:nvPr>
            <p:ph type="body" idx="3"/>
          </p:nvPr>
        </p:nvSpPr>
        <p:spPr>
          <a:xfrm>
            <a:off x="4629150" y="1260872"/>
            <a:ext cx="3887391" cy="61793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 b="1"/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 b="1"/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 b="1"/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9pPr>
          </a:lstStyle>
          <a:p>
            <a:endParaRPr/>
          </a:p>
        </p:txBody>
      </p:sp>
      <p:sp>
        <p:nvSpPr>
          <p:cNvPr id="88" name="Google Shape;88;p18"/>
          <p:cNvSpPr txBox="1">
            <a:spLocks noGrp="1"/>
          </p:cNvSpPr>
          <p:nvPr>
            <p:ph type="body" idx="4"/>
          </p:nvPr>
        </p:nvSpPr>
        <p:spPr>
          <a:xfrm>
            <a:off x="4629150" y="1878806"/>
            <a:ext cx="3887391" cy="276344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89" name="Google Shape;89;p18"/>
          <p:cNvSpPr txBox="1">
            <a:spLocks noGrp="1"/>
          </p:cNvSpPr>
          <p:nvPr>
            <p:ph type="dt" idx="10"/>
          </p:nvPr>
        </p:nvSpPr>
        <p:spPr>
          <a:xfrm>
            <a:off x="6286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90" name="Google Shape;90;p18"/>
          <p:cNvSpPr txBox="1">
            <a:spLocks noGrp="1"/>
          </p:cNvSpPr>
          <p:nvPr>
            <p:ph type="ftr" idx="11"/>
          </p:nvPr>
        </p:nvSpPr>
        <p:spPr>
          <a:xfrm>
            <a:off x="3028950" y="4767263"/>
            <a:ext cx="30861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91" name="Google Shape;91;p18"/>
          <p:cNvSpPr txBox="1">
            <a:spLocks noGrp="1"/>
          </p:cNvSpPr>
          <p:nvPr>
            <p:ph type="sldNum" idx="12"/>
          </p:nvPr>
        </p:nvSpPr>
        <p:spPr>
          <a:xfrm>
            <a:off x="64579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タイトルのみ" type="titleOnly">
  <p:cSld name="TITLE_ONLY">
    <p:spTree>
      <p:nvGrpSpPr>
        <p:cNvPr id="1" name="Shape 9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3" name="Google Shape;93;p19"/>
          <p:cNvSpPr txBox="1">
            <a:spLocks noGrp="1"/>
          </p:cNvSpPr>
          <p:nvPr>
            <p:ph type="title"/>
          </p:nvPr>
        </p:nvSpPr>
        <p:spPr>
          <a:xfrm>
            <a:off x="628650" y="273845"/>
            <a:ext cx="7886700" cy="99417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94" name="Google Shape;94;p19"/>
          <p:cNvSpPr txBox="1">
            <a:spLocks noGrp="1"/>
          </p:cNvSpPr>
          <p:nvPr>
            <p:ph type="dt" idx="10"/>
          </p:nvPr>
        </p:nvSpPr>
        <p:spPr>
          <a:xfrm>
            <a:off x="6286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95" name="Google Shape;95;p19"/>
          <p:cNvSpPr txBox="1">
            <a:spLocks noGrp="1"/>
          </p:cNvSpPr>
          <p:nvPr>
            <p:ph type="ftr" idx="11"/>
          </p:nvPr>
        </p:nvSpPr>
        <p:spPr>
          <a:xfrm>
            <a:off x="3028950" y="4767263"/>
            <a:ext cx="30861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96" name="Google Shape;96;p19"/>
          <p:cNvSpPr txBox="1">
            <a:spLocks noGrp="1"/>
          </p:cNvSpPr>
          <p:nvPr>
            <p:ph type="sldNum" idx="12"/>
          </p:nvPr>
        </p:nvSpPr>
        <p:spPr>
          <a:xfrm>
            <a:off x="64579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白紙" type="blank">
  <p:cSld name="BLANK">
    <p:spTree>
      <p:nvGrpSpPr>
        <p:cNvPr id="1" name="Shape 9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8" name="Google Shape;98;p20"/>
          <p:cNvSpPr txBox="1">
            <a:spLocks noGrp="1"/>
          </p:cNvSpPr>
          <p:nvPr>
            <p:ph type="dt" idx="10"/>
          </p:nvPr>
        </p:nvSpPr>
        <p:spPr>
          <a:xfrm>
            <a:off x="6286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99" name="Google Shape;99;p20"/>
          <p:cNvSpPr txBox="1">
            <a:spLocks noGrp="1"/>
          </p:cNvSpPr>
          <p:nvPr>
            <p:ph type="ftr" idx="11"/>
          </p:nvPr>
        </p:nvSpPr>
        <p:spPr>
          <a:xfrm>
            <a:off x="3028950" y="4767263"/>
            <a:ext cx="30861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00" name="Google Shape;100;p20"/>
          <p:cNvSpPr txBox="1">
            <a:spLocks noGrp="1"/>
          </p:cNvSpPr>
          <p:nvPr>
            <p:ph type="sldNum" idx="12"/>
          </p:nvPr>
        </p:nvSpPr>
        <p:spPr>
          <a:xfrm>
            <a:off x="64579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タイトル付きのコンテンツ" type="objTx">
  <p:cSld name="OBJECT_WITH_CAPTION_TEXT">
    <p:spTree>
      <p:nvGrpSpPr>
        <p:cNvPr id="1" name="Shape 10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" name="Google Shape;102;p21"/>
          <p:cNvSpPr txBox="1">
            <a:spLocks noGrp="1"/>
          </p:cNvSpPr>
          <p:nvPr>
            <p:ph type="title"/>
          </p:nvPr>
        </p:nvSpPr>
        <p:spPr>
          <a:xfrm>
            <a:off x="629841" y="342900"/>
            <a:ext cx="2949178" cy="12001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Calibri"/>
              <a:buNone/>
              <a:defRPr sz="32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03" name="Google Shape;103;p21"/>
          <p:cNvSpPr txBox="1">
            <a:spLocks noGrp="1"/>
          </p:cNvSpPr>
          <p:nvPr>
            <p:ph type="body" idx="1"/>
          </p:nvPr>
        </p:nvSpPr>
        <p:spPr>
          <a:xfrm>
            <a:off x="3887391" y="740570"/>
            <a:ext cx="4629150" cy="365521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4318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3200"/>
              <a:buChar char="•"/>
              <a:defRPr sz="3200"/>
            </a:lvl1pPr>
            <a:lvl2pPr marL="914400" lvl="1" indent="-406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800"/>
              <a:buChar char="•"/>
              <a:defRPr sz="2800"/>
            </a:lvl2pPr>
            <a:lvl3pPr marL="1371600" lvl="2" indent="-381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  <a:defRPr sz="2400"/>
            </a:lvl3pPr>
            <a:lvl4pPr marL="1828800" lvl="3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4pPr>
            <a:lvl5pPr marL="2286000" lvl="4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5pPr>
            <a:lvl6pPr marL="2743200" lvl="5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6pPr>
            <a:lvl7pPr marL="3200400" lvl="6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7pPr>
            <a:lvl8pPr marL="3657600" lvl="7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8pPr>
            <a:lvl9pPr marL="4114800" lvl="8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9pPr>
          </a:lstStyle>
          <a:p>
            <a:endParaRPr/>
          </a:p>
        </p:txBody>
      </p:sp>
      <p:sp>
        <p:nvSpPr>
          <p:cNvPr id="104" name="Google Shape;104;p21"/>
          <p:cNvSpPr txBox="1">
            <a:spLocks noGrp="1"/>
          </p:cNvSpPr>
          <p:nvPr>
            <p:ph type="body" idx="2"/>
          </p:nvPr>
        </p:nvSpPr>
        <p:spPr>
          <a:xfrm>
            <a:off x="629841" y="1543050"/>
            <a:ext cx="2949178" cy="285869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9pPr>
          </a:lstStyle>
          <a:p>
            <a:endParaRPr/>
          </a:p>
        </p:txBody>
      </p:sp>
      <p:sp>
        <p:nvSpPr>
          <p:cNvPr id="105" name="Google Shape;105;p21"/>
          <p:cNvSpPr txBox="1">
            <a:spLocks noGrp="1"/>
          </p:cNvSpPr>
          <p:nvPr>
            <p:ph type="dt" idx="10"/>
          </p:nvPr>
        </p:nvSpPr>
        <p:spPr>
          <a:xfrm>
            <a:off x="6286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06" name="Google Shape;106;p21"/>
          <p:cNvSpPr txBox="1">
            <a:spLocks noGrp="1"/>
          </p:cNvSpPr>
          <p:nvPr>
            <p:ph type="ftr" idx="11"/>
          </p:nvPr>
        </p:nvSpPr>
        <p:spPr>
          <a:xfrm>
            <a:off x="3028950" y="4767263"/>
            <a:ext cx="30861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07" name="Google Shape;107;p21"/>
          <p:cNvSpPr txBox="1">
            <a:spLocks noGrp="1"/>
          </p:cNvSpPr>
          <p:nvPr>
            <p:ph type="sldNum" idx="12"/>
          </p:nvPr>
        </p:nvSpPr>
        <p:spPr>
          <a:xfrm>
            <a:off x="64579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タイトル付きの図" type="picTx">
  <p:cSld name="PICTURE_WITH_CAPTION_TEXT">
    <p:spTree>
      <p:nvGrpSpPr>
        <p:cNvPr id="1" name="Shape 10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9" name="Google Shape;109;p22"/>
          <p:cNvSpPr txBox="1">
            <a:spLocks noGrp="1"/>
          </p:cNvSpPr>
          <p:nvPr>
            <p:ph type="title"/>
          </p:nvPr>
        </p:nvSpPr>
        <p:spPr>
          <a:xfrm>
            <a:off x="629841" y="342900"/>
            <a:ext cx="2949178" cy="12001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Calibri"/>
              <a:buNone/>
              <a:defRPr sz="32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10" name="Google Shape;110;p22"/>
          <p:cNvSpPr>
            <a:spLocks noGrp="1"/>
          </p:cNvSpPr>
          <p:nvPr>
            <p:ph type="pic" idx="2"/>
          </p:nvPr>
        </p:nvSpPr>
        <p:spPr>
          <a:xfrm>
            <a:off x="3887391" y="740570"/>
            <a:ext cx="4629150" cy="3655219"/>
          </a:xfrm>
          <a:prstGeom prst="rect">
            <a:avLst/>
          </a:prstGeom>
          <a:noFill/>
          <a:ln>
            <a:noFill/>
          </a:ln>
        </p:spPr>
      </p:sp>
      <p:sp>
        <p:nvSpPr>
          <p:cNvPr id="111" name="Google Shape;111;p22"/>
          <p:cNvSpPr txBox="1">
            <a:spLocks noGrp="1"/>
          </p:cNvSpPr>
          <p:nvPr>
            <p:ph type="body" idx="1"/>
          </p:nvPr>
        </p:nvSpPr>
        <p:spPr>
          <a:xfrm>
            <a:off x="629841" y="1543050"/>
            <a:ext cx="2949178" cy="285869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9pPr>
          </a:lstStyle>
          <a:p>
            <a:endParaRPr/>
          </a:p>
        </p:txBody>
      </p:sp>
      <p:sp>
        <p:nvSpPr>
          <p:cNvPr id="112" name="Google Shape;112;p22"/>
          <p:cNvSpPr txBox="1">
            <a:spLocks noGrp="1"/>
          </p:cNvSpPr>
          <p:nvPr>
            <p:ph type="dt" idx="10"/>
          </p:nvPr>
        </p:nvSpPr>
        <p:spPr>
          <a:xfrm>
            <a:off x="6286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13" name="Google Shape;113;p22"/>
          <p:cNvSpPr txBox="1">
            <a:spLocks noGrp="1"/>
          </p:cNvSpPr>
          <p:nvPr>
            <p:ph type="ftr" idx="11"/>
          </p:nvPr>
        </p:nvSpPr>
        <p:spPr>
          <a:xfrm>
            <a:off x="3028950" y="4767263"/>
            <a:ext cx="30861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14" name="Google Shape;114;p22"/>
          <p:cNvSpPr txBox="1">
            <a:spLocks noGrp="1"/>
          </p:cNvSpPr>
          <p:nvPr>
            <p:ph type="sldNum" idx="12"/>
          </p:nvPr>
        </p:nvSpPr>
        <p:spPr>
          <a:xfrm>
            <a:off x="64579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タイトルと縦書きテキスト" type="vertTx">
  <p:cSld name="VERTICAL_TEXT">
    <p:spTree>
      <p:nvGrpSpPr>
        <p:cNvPr id="1" name="Shape 1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6" name="Google Shape;116;p23"/>
          <p:cNvSpPr txBox="1">
            <a:spLocks noGrp="1"/>
          </p:cNvSpPr>
          <p:nvPr>
            <p:ph type="title"/>
          </p:nvPr>
        </p:nvSpPr>
        <p:spPr>
          <a:xfrm>
            <a:off x="628650" y="273845"/>
            <a:ext cx="7886700" cy="99417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17" name="Google Shape;117;p23"/>
          <p:cNvSpPr txBox="1">
            <a:spLocks noGrp="1"/>
          </p:cNvSpPr>
          <p:nvPr>
            <p:ph type="body" idx="1"/>
          </p:nvPr>
        </p:nvSpPr>
        <p:spPr>
          <a:xfrm rot="5400000">
            <a:off x="2940248" y="-942379"/>
            <a:ext cx="3263504" cy="7886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118" name="Google Shape;118;p23"/>
          <p:cNvSpPr txBox="1">
            <a:spLocks noGrp="1"/>
          </p:cNvSpPr>
          <p:nvPr>
            <p:ph type="dt" idx="10"/>
          </p:nvPr>
        </p:nvSpPr>
        <p:spPr>
          <a:xfrm>
            <a:off x="6286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19" name="Google Shape;119;p23"/>
          <p:cNvSpPr txBox="1">
            <a:spLocks noGrp="1"/>
          </p:cNvSpPr>
          <p:nvPr>
            <p:ph type="ftr" idx="11"/>
          </p:nvPr>
        </p:nvSpPr>
        <p:spPr>
          <a:xfrm>
            <a:off x="3028950" y="4767263"/>
            <a:ext cx="30861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20" name="Google Shape;120;p23"/>
          <p:cNvSpPr txBox="1">
            <a:spLocks noGrp="1"/>
          </p:cNvSpPr>
          <p:nvPr>
            <p:ph type="sldNum" idx="12"/>
          </p:nvPr>
        </p:nvSpPr>
        <p:spPr>
          <a:xfrm>
            <a:off x="64579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縦書きタイトルと&#10;縦書きテキスト" type="vertTitleAndTx">
  <p:cSld name="VERTICAL_TITLE_AND_VERTICAL_TEXT">
    <p:spTree>
      <p:nvGrpSpPr>
        <p:cNvPr id="1" name="Shape 1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" name="Google Shape;122;p24"/>
          <p:cNvSpPr txBox="1">
            <a:spLocks noGrp="1"/>
          </p:cNvSpPr>
          <p:nvPr>
            <p:ph type="title"/>
          </p:nvPr>
        </p:nvSpPr>
        <p:spPr>
          <a:xfrm rot="5400000">
            <a:off x="5350073" y="1467445"/>
            <a:ext cx="4358879" cy="19716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23" name="Google Shape;123;p24"/>
          <p:cNvSpPr txBox="1">
            <a:spLocks noGrp="1"/>
          </p:cNvSpPr>
          <p:nvPr>
            <p:ph type="body" idx="1"/>
          </p:nvPr>
        </p:nvSpPr>
        <p:spPr>
          <a:xfrm rot="5400000">
            <a:off x="1349573" y="-447080"/>
            <a:ext cx="4358879" cy="58007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124" name="Google Shape;124;p24"/>
          <p:cNvSpPr txBox="1">
            <a:spLocks noGrp="1"/>
          </p:cNvSpPr>
          <p:nvPr>
            <p:ph type="dt" idx="10"/>
          </p:nvPr>
        </p:nvSpPr>
        <p:spPr>
          <a:xfrm>
            <a:off x="6286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25" name="Google Shape;125;p24"/>
          <p:cNvSpPr txBox="1">
            <a:spLocks noGrp="1"/>
          </p:cNvSpPr>
          <p:nvPr>
            <p:ph type="ftr" idx="11"/>
          </p:nvPr>
        </p:nvSpPr>
        <p:spPr>
          <a:xfrm>
            <a:off x="3028950" y="4767263"/>
            <a:ext cx="30861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26" name="Google Shape;126;p24"/>
          <p:cNvSpPr txBox="1">
            <a:spLocks noGrp="1"/>
          </p:cNvSpPr>
          <p:nvPr>
            <p:ph type="sldNum" idx="12"/>
          </p:nvPr>
        </p:nvSpPr>
        <p:spPr>
          <a:xfrm>
            <a:off x="64579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 name="simple-light-2">
    <p:bg>
      <p:bgPr>
        <a:solidFill>
          <a:schemeClr val="lt1"/>
        </a:solidFill>
        <a:effectLst/>
      </p:bgPr>
    </p:bg>
    <p:spTree>
      <p:nvGrpSpPr>
        <p:cNvPr id="1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9pPr>
          </a:lstStyle>
          <a:p>
            <a:endParaRPr/>
          </a:p>
        </p:txBody>
      </p:sp>
      <p:sp>
        <p:nvSpPr>
          <p:cNvPr id="7" name="Google Shape;7;p1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429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Char char="●"/>
              <a:defRPr sz="1800">
                <a:solidFill>
                  <a:schemeClr val="dk2"/>
                </a:solidFill>
              </a:defRPr>
            </a:lvl1pPr>
            <a:lvl2pPr marL="914400" lvl="1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2pPr>
            <a:lvl3pPr marL="1371600" lvl="2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3pPr>
            <a:lvl4pPr marL="1828800" lvl="3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●"/>
              <a:defRPr>
                <a:solidFill>
                  <a:schemeClr val="dk2"/>
                </a:solidFill>
              </a:defRPr>
            </a:lvl4pPr>
            <a:lvl5pPr marL="2286000" lvl="4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5pPr>
            <a:lvl6pPr marL="2743200" lvl="5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6pPr>
            <a:lvl7pPr marL="3200400" lvl="6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●"/>
              <a:defRPr>
                <a:solidFill>
                  <a:schemeClr val="dk2"/>
                </a:solidFill>
              </a:defRPr>
            </a:lvl7pPr>
            <a:lvl8pPr marL="3657600" lvl="7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8pPr>
            <a:lvl9pPr marL="4114800" lvl="8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9pPr>
          </a:lstStyle>
          <a:p>
            <a:endParaRPr/>
          </a:p>
        </p:txBody>
      </p:sp>
      <p:sp>
        <p:nvSpPr>
          <p:cNvPr id="8" name="Google Shape;8;p1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rmAutofit/>
          </a:bodyPr>
          <a:lstStyle>
            <a:lvl1pPr lvl="0" algn="r">
              <a:buNone/>
              <a:defRPr sz="1000">
                <a:solidFill>
                  <a:schemeClr val="dk2"/>
                </a:solidFill>
              </a:defRPr>
            </a:lvl1pPr>
            <a:lvl2pPr lvl="1" algn="r">
              <a:buNone/>
              <a:defRPr sz="1000">
                <a:solidFill>
                  <a:schemeClr val="dk2"/>
                </a:solidFill>
              </a:defRPr>
            </a:lvl2pPr>
            <a:lvl3pPr lvl="2" algn="r">
              <a:buNone/>
              <a:defRPr sz="1000">
                <a:solidFill>
                  <a:schemeClr val="dk2"/>
                </a:solidFill>
              </a:defRPr>
            </a:lvl3pPr>
            <a:lvl4pPr lvl="3" algn="r">
              <a:buNone/>
              <a:defRPr sz="1000">
                <a:solidFill>
                  <a:schemeClr val="dk2"/>
                </a:solidFill>
              </a:defRPr>
            </a:lvl4pPr>
            <a:lvl5pPr lvl="4" algn="r">
              <a:buNone/>
              <a:defRPr sz="1000">
                <a:solidFill>
                  <a:schemeClr val="dk2"/>
                </a:solidFill>
              </a:defRPr>
            </a:lvl5pPr>
            <a:lvl6pPr lvl="5" algn="r">
              <a:buNone/>
              <a:defRPr sz="1000">
                <a:solidFill>
                  <a:schemeClr val="dk2"/>
                </a:solidFill>
              </a:defRPr>
            </a:lvl6pPr>
            <a:lvl7pPr lvl="6" algn="r">
              <a:buNone/>
              <a:defRPr sz="1000">
                <a:solidFill>
                  <a:schemeClr val="dk2"/>
                </a:solidFill>
              </a:defRPr>
            </a:lvl7pPr>
            <a:lvl8pPr lvl="7" algn="r">
              <a:buNone/>
              <a:defRPr sz="1000">
                <a:solidFill>
                  <a:schemeClr val="dk2"/>
                </a:solidFill>
              </a:defRPr>
            </a:lvl8pPr>
            <a:lvl9pPr lvl="8" algn="r">
              <a:buNone/>
              <a:defRPr sz="1000">
                <a:solidFill>
                  <a:schemeClr val="dk2"/>
                </a:solidFill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48" r:id="rId1"/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</p:sldLayoutIdLs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" name="Google Shape;51;p13"/>
          <p:cNvSpPr txBox="1">
            <a:spLocks noGrp="1"/>
          </p:cNvSpPr>
          <p:nvPr>
            <p:ph type="title"/>
          </p:nvPr>
        </p:nvSpPr>
        <p:spPr>
          <a:xfrm>
            <a:off x="628650" y="273845"/>
            <a:ext cx="7886700" cy="99417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marR="0" lvl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  <a:defRPr sz="4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>
            <a:endParaRPr/>
          </a:p>
        </p:txBody>
      </p:sp>
      <p:sp>
        <p:nvSpPr>
          <p:cNvPr id="52" name="Google Shape;52;p13"/>
          <p:cNvSpPr txBox="1">
            <a:spLocks noGrp="1"/>
          </p:cNvSpPr>
          <p:nvPr>
            <p:ph type="body" idx="1"/>
          </p:nvPr>
        </p:nvSpPr>
        <p:spPr>
          <a:xfrm>
            <a:off x="628650" y="1369219"/>
            <a:ext cx="7886700" cy="326350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marR="0" lvl="0" indent="-4064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•"/>
              <a:defRPr sz="2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3810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55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53" name="Google Shape;53;p13"/>
          <p:cNvSpPr txBox="1">
            <a:spLocks noGrp="1"/>
          </p:cNvSpPr>
          <p:nvPr>
            <p:ph type="dt" idx="10"/>
          </p:nvPr>
        </p:nvSpPr>
        <p:spPr>
          <a:xfrm>
            <a:off x="6286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R="0" lvl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54" name="Google Shape;54;p13"/>
          <p:cNvSpPr txBox="1">
            <a:spLocks noGrp="1"/>
          </p:cNvSpPr>
          <p:nvPr>
            <p:ph type="ftr" idx="11"/>
          </p:nvPr>
        </p:nvSpPr>
        <p:spPr>
          <a:xfrm>
            <a:off x="3028950" y="4767263"/>
            <a:ext cx="30861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R="0" lvl="0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55" name="Google Shape;55;p13"/>
          <p:cNvSpPr txBox="1">
            <a:spLocks noGrp="1"/>
          </p:cNvSpPr>
          <p:nvPr>
            <p:ph type="sldNum" idx="12"/>
          </p:nvPr>
        </p:nvSpPr>
        <p:spPr>
          <a:xfrm>
            <a:off x="64579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59" r:id="rId1"/>
    <p:sldLayoutId id="2147483660" r:id="rId2"/>
    <p:sldLayoutId id="2147483661" r:id="rId3"/>
    <p:sldLayoutId id="2147483662" r:id="rId4"/>
    <p:sldLayoutId id="2147483663" r:id="rId5"/>
    <p:sldLayoutId id="2147483664" r:id="rId6"/>
    <p:sldLayoutId id="2147483665" r:id="rId7"/>
    <p:sldLayoutId id="2147483666" r:id="rId8"/>
    <p:sldLayoutId id="2147483667" r:id="rId9"/>
    <p:sldLayoutId id="2147483668" r:id="rId10"/>
    <p:sldLayoutId id="2147483669" r:id="rId11"/>
  </p:sldLayoutIdLs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3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2" name="Google Shape;132;p25"/>
          <p:cNvSpPr txBox="1"/>
          <p:nvPr/>
        </p:nvSpPr>
        <p:spPr>
          <a:xfrm>
            <a:off x="1277149" y="428001"/>
            <a:ext cx="7344600" cy="369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ja" sz="1800">
                <a:solidFill>
                  <a:schemeClr val="lt1"/>
                </a:solidFill>
                <a:latin typeface="Meiryo"/>
                <a:ea typeface="Meiryo"/>
                <a:cs typeface="Meiryo"/>
                <a:sym typeface="Meiryo"/>
              </a:rPr>
              <a:t>ZOJIRUSHI ステンレスマグ SM-VB95</a:t>
            </a:r>
            <a:endParaRPr sz="1800" i="0" u="none" strike="noStrike" cap="none">
              <a:solidFill>
                <a:schemeClr val="lt1"/>
              </a:solidFill>
              <a:latin typeface="Meiryo"/>
              <a:ea typeface="Meiryo"/>
              <a:cs typeface="Meiryo"/>
              <a:sym typeface="Meiryo"/>
            </a:endParaRPr>
          </a:p>
        </p:txBody>
      </p:sp>
      <p:sp>
        <p:nvSpPr>
          <p:cNvPr id="133" name="Google Shape;133;p25"/>
          <p:cNvSpPr txBox="1"/>
          <p:nvPr/>
        </p:nvSpPr>
        <p:spPr>
          <a:xfrm>
            <a:off x="485900" y="3939117"/>
            <a:ext cx="4086000" cy="233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0000" tIns="46800" rIns="0" bIns="468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ja" sz="900" dirty="0">
                <a:solidFill>
                  <a:schemeClr val="dk1"/>
                </a:solidFill>
                <a:latin typeface="Meiryo"/>
                <a:ea typeface="Meiryo"/>
                <a:cs typeface="Meiryo"/>
                <a:sym typeface="Meiryo"/>
              </a:rPr>
              <a:t>カラー展開 : 全3色</a:t>
            </a:r>
            <a:endParaRPr sz="900" dirty="0">
              <a:solidFill>
                <a:schemeClr val="dk1"/>
              </a:solidFill>
              <a:latin typeface="Meiryo"/>
              <a:ea typeface="Meiryo"/>
              <a:cs typeface="Meiryo"/>
              <a:sym typeface="Meiryo"/>
            </a:endParaRPr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ja" sz="900" dirty="0">
                <a:solidFill>
                  <a:schemeClr val="dk1"/>
                </a:solidFill>
                <a:latin typeface="Meiryo"/>
                <a:ea typeface="Meiryo"/>
                <a:cs typeface="Meiryo"/>
                <a:sym typeface="Meiryo"/>
              </a:rPr>
              <a:t>サイズ : 幅75×奥行80×高さ290mm 口径:約45mm</a:t>
            </a:r>
            <a:endParaRPr sz="900" dirty="0">
              <a:solidFill>
                <a:schemeClr val="dk1"/>
              </a:solidFill>
              <a:latin typeface="Meiryo"/>
              <a:ea typeface="Meiryo"/>
              <a:cs typeface="Meiryo"/>
              <a:sym typeface="Meiryo"/>
            </a:endParaRPr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ja" sz="900" dirty="0">
                <a:solidFill>
                  <a:schemeClr val="dk1"/>
                </a:solidFill>
                <a:latin typeface="Meiryo"/>
                <a:ea typeface="Meiryo"/>
                <a:cs typeface="Meiryo"/>
                <a:sym typeface="Meiryo"/>
              </a:rPr>
              <a:t>容量 : 950ml</a:t>
            </a:r>
            <a:endParaRPr sz="900" dirty="0">
              <a:solidFill>
                <a:schemeClr val="dk1"/>
              </a:solidFill>
              <a:latin typeface="Meiryo"/>
              <a:ea typeface="Meiryo"/>
              <a:cs typeface="Meiryo"/>
              <a:sym typeface="Meiryo"/>
            </a:endParaRPr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ja" sz="900" dirty="0">
                <a:solidFill>
                  <a:schemeClr val="dk1"/>
                </a:solidFill>
                <a:latin typeface="Meiryo"/>
                <a:ea typeface="Meiryo"/>
                <a:cs typeface="Meiryo"/>
                <a:sym typeface="Meiryo"/>
              </a:rPr>
              <a:t>重量 : 330g</a:t>
            </a:r>
            <a:endParaRPr sz="900" dirty="0">
              <a:solidFill>
                <a:schemeClr val="dk1"/>
              </a:solidFill>
              <a:latin typeface="Meiryo"/>
              <a:ea typeface="Meiryo"/>
              <a:cs typeface="Meiryo"/>
              <a:sym typeface="Meiryo"/>
            </a:endParaRPr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ja" sz="900" dirty="0">
                <a:solidFill>
                  <a:schemeClr val="dk1"/>
                </a:solidFill>
                <a:latin typeface="Meiryo"/>
                <a:ea typeface="Meiryo"/>
                <a:cs typeface="Meiryo"/>
                <a:sym typeface="Meiryo"/>
              </a:rPr>
              <a:t>機能 : 保温効力*1(6時間)：78度 保冷効力*2(6時間)：8度以下</a:t>
            </a:r>
            <a:endParaRPr sz="900" dirty="0">
              <a:solidFill>
                <a:schemeClr val="dk1"/>
              </a:solidFill>
              <a:latin typeface="Meiryo"/>
              <a:ea typeface="Meiryo"/>
              <a:cs typeface="Meiryo"/>
              <a:sym typeface="Meiryo"/>
            </a:endParaRPr>
          </a:p>
        </p:txBody>
      </p:sp>
      <p:sp>
        <p:nvSpPr>
          <p:cNvPr id="134" name="Google Shape;134;p25"/>
          <p:cNvSpPr/>
          <p:nvPr/>
        </p:nvSpPr>
        <p:spPr>
          <a:xfrm>
            <a:off x="5035845" y="951388"/>
            <a:ext cx="739603" cy="554702"/>
          </a:xfrm>
          <a:prstGeom prst="ellipse">
            <a:avLst/>
          </a:prstGeom>
          <a:solidFill>
            <a:schemeClr val="lt1"/>
          </a:solidFill>
          <a:ln w="19050" cap="flat" cmpd="sng">
            <a:solidFill>
              <a:srgbClr val="1F3864"/>
            </a:solidFill>
            <a:prstDash val="solid"/>
            <a:miter lim="8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accent4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35" name="Google Shape;135;p25"/>
          <p:cNvSpPr txBox="1"/>
          <p:nvPr/>
        </p:nvSpPr>
        <p:spPr>
          <a:xfrm>
            <a:off x="5035210" y="1083131"/>
            <a:ext cx="739500" cy="323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ja" sz="1500">
                <a:solidFill>
                  <a:srgbClr val="1F3864"/>
                </a:solidFill>
                <a:latin typeface="Meiryo"/>
                <a:ea typeface="Meiryo"/>
                <a:cs typeface="Meiryo"/>
                <a:sym typeface="Meiryo"/>
              </a:rPr>
              <a:t>特徴</a:t>
            </a:r>
            <a:endParaRPr>
              <a:latin typeface="Meiryo"/>
              <a:ea typeface="Meiryo"/>
              <a:cs typeface="Meiryo"/>
              <a:sym typeface="Meiryo"/>
            </a:endParaRPr>
          </a:p>
        </p:txBody>
      </p:sp>
      <p:cxnSp>
        <p:nvCxnSpPr>
          <p:cNvPr id="136" name="Google Shape;136;p25"/>
          <p:cNvCxnSpPr/>
          <p:nvPr/>
        </p:nvCxnSpPr>
        <p:spPr>
          <a:xfrm>
            <a:off x="873175" y="3875458"/>
            <a:ext cx="3560100" cy="9600"/>
          </a:xfrm>
          <a:prstGeom prst="straightConnector1">
            <a:avLst/>
          </a:prstGeom>
          <a:noFill/>
          <a:ln w="9525" cap="flat" cmpd="sng">
            <a:solidFill>
              <a:srgbClr val="757070"/>
            </a:solidFill>
            <a:prstDash val="dash"/>
            <a:miter lim="8000"/>
            <a:headEnd type="none" w="sm" len="sm"/>
            <a:tailEnd type="none" w="sm" len="sm"/>
          </a:ln>
        </p:spPr>
      </p:cxnSp>
      <p:sp>
        <p:nvSpPr>
          <p:cNvPr id="137" name="Google Shape;137;p25"/>
          <p:cNvSpPr txBox="1"/>
          <p:nvPr/>
        </p:nvSpPr>
        <p:spPr>
          <a:xfrm>
            <a:off x="425875" y="3772317"/>
            <a:ext cx="447300" cy="246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ja" sz="1000">
                <a:solidFill>
                  <a:schemeClr val="dk1"/>
                </a:solidFill>
                <a:latin typeface="Meiryo"/>
                <a:ea typeface="Meiryo"/>
                <a:cs typeface="Meiryo"/>
                <a:sym typeface="Meiryo"/>
              </a:rPr>
              <a:t>仕様</a:t>
            </a:r>
            <a:endParaRPr sz="1500">
              <a:latin typeface="Meiryo"/>
              <a:ea typeface="Meiryo"/>
              <a:cs typeface="Meiryo"/>
              <a:sym typeface="Meiryo"/>
            </a:endParaRPr>
          </a:p>
        </p:txBody>
      </p:sp>
      <p:sp>
        <p:nvSpPr>
          <p:cNvPr id="138" name="Google Shape;138;p25"/>
          <p:cNvSpPr txBox="1"/>
          <p:nvPr/>
        </p:nvSpPr>
        <p:spPr>
          <a:xfrm>
            <a:off x="296325" y="464425"/>
            <a:ext cx="1001400" cy="276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ja" sz="1200">
                <a:solidFill>
                  <a:schemeClr val="lt1"/>
                </a:solidFill>
                <a:latin typeface="Meiryo"/>
                <a:ea typeface="Meiryo"/>
                <a:cs typeface="Meiryo"/>
                <a:sym typeface="Meiryo"/>
              </a:rPr>
              <a:t>【提案書】</a:t>
            </a:r>
            <a:endParaRPr sz="1200">
              <a:solidFill>
                <a:schemeClr val="lt1"/>
              </a:solidFill>
              <a:latin typeface="Meiryo"/>
              <a:ea typeface="Meiryo"/>
              <a:cs typeface="Meiryo"/>
              <a:sym typeface="Meiryo"/>
            </a:endParaRPr>
          </a:p>
        </p:txBody>
      </p:sp>
      <p:sp>
        <p:nvSpPr>
          <p:cNvPr id="139" name="Google Shape;139;p25"/>
          <p:cNvSpPr txBox="1"/>
          <p:nvPr/>
        </p:nvSpPr>
        <p:spPr>
          <a:xfrm>
            <a:off x="5932095" y="886460"/>
            <a:ext cx="2917200" cy="278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46800" rIns="0" bIns="45700" anchor="t" anchorCtr="0">
            <a:noAutofit/>
          </a:bodyPr>
          <a:lstStyle/>
          <a:p>
            <a:pPr marL="0" marR="0" lvl="0" indent="0" algn="just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ja" sz="1200">
                <a:solidFill>
                  <a:srgbClr val="333333"/>
                </a:solidFill>
                <a:highlight>
                  <a:srgbClr val="FFFFFF"/>
                </a:highlight>
                <a:latin typeface="Meiryo"/>
                <a:ea typeface="Meiryo"/>
                <a:cs typeface="Meiryo"/>
                <a:sym typeface="Meiryo"/>
              </a:rPr>
              <a:t>850mlサイズの片手で簡単に開けることができる大容量ステンレスマグ。ふたを開けた時に水滴が飛び散らない「飛び散り抑制機能」付きが高ポイント！シームレスせん+食洗機対応モデルです。 </a:t>
            </a:r>
            <a:endParaRPr sz="1200">
              <a:solidFill>
                <a:schemeClr val="dk1"/>
              </a:solidFill>
              <a:latin typeface="Meiryo"/>
              <a:ea typeface="Meiryo"/>
              <a:cs typeface="Meiryo"/>
              <a:sym typeface="Meiryo"/>
            </a:endParaRPr>
          </a:p>
        </p:txBody>
      </p:sp>
      <p:sp>
        <p:nvSpPr>
          <p:cNvPr id="140" name="Google Shape;140;p25"/>
          <p:cNvSpPr/>
          <p:nvPr/>
        </p:nvSpPr>
        <p:spPr>
          <a:xfrm>
            <a:off x="5035845" y="3758250"/>
            <a:ext cx="739500" cy="554700"/>
          </a:xfrm>
          <a:prstGeom prst="ellipse">
            <a:avLst/>
          </a:prstGeom>
          <a:solidFill>
            <a:schemeClr val="lt1"/>
          </a:solidFill>
          <a:ln w="19050" cap="flat" cmpd="sng">
            <a:solidFill>
              <a:srgbClr val="1F3864"/>
            </a:solidFill>
            <a:prstDash val="solid"/>
            <a:miter lim="8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41" name="Google Shape;141;p25"/>
          <p:cNvSpPr txBox="1"/>
          <p:nvPr/>
        </p:nvSpPr>
        <p:spPr>
          <a:xfrm>
            <a:off x="5035210" y="3907597"/>
            <a:ext cx="739500" cy="307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ja" sz="1400">
                <a:solidFill>
                  <a:srgbClr val="1F3864"/>
                </a:solidFill>
                <a:latin typeface="Meiryo"/>
                <a:ea typeface="Meiryo"/>
                <a:cs typeface="Meiryo"/>
                <a:sym typeface="Meiryo"/>
              </a:rPr>
              <a:t>お見積</a:t>
            </a:r>
            <a:endParaRPr>
              <a:latin typeface="Meiryo"/>
              <a:ea typeface="Meiryo"/>
              <a:cs typeface="Meiryo"/>
              <a:sym typeface="Meiryo"/>
            </a:endParaRPr>
          </a:p>
        </p:txBody>
      </p:sp>
      <p:cxnSp>
        <p:nvCxnSpPr>
          <p:cNvPr id="142" name="Google Shape;142;p25"/>
          <p:cNvCxnSpPr/>
          <p:nvPr/>
        </p:nvCxnSpPr>
        <p:spPr>
          <a:xfrm>
            <a:off x="5880100" y="2839224"/>
            <a:ext cx="2969061" cy="0"/>
          </a:xfrm>
          <a:prstGeom prst="straightConnector1">
            <a:avLst/>
          </a:prstGeom>
          <a:noFill/>
          <a:ln w="19050" cap="flat" cmpd="sng">
            <a:solidFill>
              <a:srgbClr val="757070"/>
            </a:solidFill>
            <a:prstDash val="solid"/>
            <a:miter lim="8000"/>
            <a:headEnd type="none" w="sm" len="sm"/>
            <a:tailEnd type="none" w="sm" len="sm"/>
          </a:ln>
        </p:spPr>
      </p:cxnSp>
      <p:grpSp>
        <p:nvGrpSpPr>
          <p:cNvPr id="143" name="Google Shape;143;p25"/>
          <p:cNvGrpSpPr/>
          <p:nvPr/>
        </p:nvGrpSpPr>
        <p:grpSpPr>
          <a:xfrm>
            <a:off x="5042402" y="2873153"/>
            <a:ext cx="739603" cy="554702"/>
            <a:chOff x="5042402" y="3087009"/>
            <a:chExt cx="739603" cy="739603"/>
          </a:xfrm>
        </p:grpSpPr>
        <p:sp>
          <p:nvSpPr>
            <p:cNvPr id="144" name="Google Shape;144;p25"/>
            <p:cNvSpPr/>
            <p:nvPr/>
          </p:nvSpPr>
          <p:spPr>
            <a:xfrm>
              <a:off x="5042402" y="3087009"/>
              <a:ext cx="739603" cy="739603"/>
            </a:xfrm>
            <a:prstGeom prst="ellipse">
              <a:avLst/>
            </a:prstGeom>
            <a:solidFill>
              <a:schemeClr val="lt1"/>
            </a:solidFill>
            <a:ln w="19050" cap="flat" cmpd="sng">
              <a:solidFill>
                <a:srgbClr val="1F3864"/>
              </a:solidFill>
              <a:prstDash val="solid"/>
              <a:miter lim="8000"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45" name="Google Shape;145;p25"/>
            <p:cNvSpPr txBox="1"/>
            <p:nvPr/>
          </p:nvSpPr>
          <p:spPr>
            <a:xfrm>
              <a:off x="5125318" y="3283093"/>
              <a:ext cx="569700" cy="4104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700" rIns="91425" bIns="45700" anchor="t" anchorCtr="0">
              <a:sp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ja" sz="1400">
                  <a:solidFill>
                    <a:srgbClr val="1F3864"/>
                  </a:solidFill>
                  <a:latin typeface="Meiryo"/>
                  <a:ea typeface="Meiryo"/>
                  <a:cs typeface="Meiryo"/>
                  <a:sym typeface="Meiryo"/>
                </a:rPr>
                <a:t>納期</a:t>
              </a:r>
              <a:endParaRPr>
                <a:latin typeface="Meiryo"/>
                <a:ea typeface="Meiryo"/>
                <a:cs typeface="Meiryo"/>
                <a:sym typeface="Meiryo"/>
              </a:endParaRPr>
            </a:p>
          </p:txBody>
        </p:sp>
      </p:grpSp>
      <p:cxnSp>
        <p:nvCxnSpPr>
          <p:cNvPr id="146" name="Google Shape;146;p25"/>
          <p:cNvCxnSpPr/>
          <p:nvPr/>
        </p:nvCxnSpPr>
        <p:spPr>
          <a:xfrm>
            <a:off x="5880100" y="3740566"/>
            <a:ext cx="2969061" cy="0"/>
          </a:xfrm>
          <a:prstGeom prst="straightConnector1">
            <a:avLst/>
          </a:prstGeom>
          <a:noFill/>
          <a:ln w="19050" cap="flat" cmpd="sng">
            <a:solidFill>
              <a:srgbClr val="757070"/>
            </a:solidFill>
            <a:prstDash val="solid"/>
            <a:miter lim="8000"/>
            <a:headEnd type="none" w="sm" len="sm"/>
            <a:tailEnd type="none" w="sm" len="sm"/>
          </a:ln>
        </p:spPr>
      </p:cxnSp>
      <p:sp>
        <p:nvSpPr>
          <p:cNvPr id="147" name="Google Shape;147;p25"/>
          <p:cNvSpPr txBox="1"/>
          <p:nvPr/>
        </p:nvSpPr>
        <p:spPr>
          <a:xfrm>
            <a:off x="6071111" y="3074515"/>
            <a:ext cx="2778000" cy="339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46800" rIns="0" bIns="45700" anchor="t" anchorCtr="0">
            <a:spAutoFit/>
          </a:bodyPr>
          <a:lstStyle/>
          <a:p>
            <a:pPr marL="0" marR="0" lvl="0" indent="0" algn="l" rtl="0">
              <a:lnSpc>
                <a:spcPct val="1375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ja" sz="1600">
                <a:solidFill>
                  <a:srgbClr val="AEABAB"/>
                </a:solidFill>
                <a:latin typeface="Meiryo"/>
                <a:ea typeface="Meiryo"/>
                <a:cs typeface="Meiryo"/>
                <a:sym typeface="Meiryo"/>
              </a:rPr>
              <a:t>納期スペース</a:t>
            </a:r>
            <a:endParaRPr sz="1600">
              <a:solidFill>
                <a:srgbClr val="AEABAB"/>
              </a:solidFill>
              <a:latin typeface="Meiryo"/>
              <a:ea typeface="Meiryo"/>
              <a:cs typeface="Meiryo"/>
              <a:sym typeface="Meiryo"/>
            </a:endParaRPr>
          </a:p>
        </p:txBody>
      </p:sp>
      <p:sp>
        <p:nvSpPr>
          <p:cNvPr id="148" name="Google Shape;148;p25"/>
          <p:cNvSpPr txBox="1"/>
          <p:nvPr/>
        </p:nvSpPr>
        <p:spPr>
          <a:xfrm>
            <a:off x="6071111" y="4094340"/>
            <a:ext cx="2778000" cy="339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46800" rIns="0" bIns="45700" anchor="t" anchorCtr="0">
            <a:spAutoFit/>
          </a:bodyPr>
          <a:lstStyle/>
          <a:p>
            <a:pPr marL="0" marR="0" lvl="0" indent="0" algn="l" rtl="0">
              <a:lnSpc>
                <a:spcPct val="1375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ja" sz="1600">
                <a:solidFill>
                  <a:srgbClr val="AEABAB"/>
                </a:solidFill>
                <a:latin typeface="Meiryo"/>
                <a:ea typeface="Meiryo"/>
                <a:cs typeface="Meiryo"/>
                <a:sym typeface="Meiryo"/>
              </a:rPr>
              <a:t>お見積りスペース</a:t>
            </a:r>
            <a:endParaRPr sz="1600">
              <a:solidFill>
                <a:srgbClr val="AEABAB"/>
              </a:solidFill>
              <a:latin typeface="Meiryo"/>
              <a:ea typeface="Meiryo"/>
              <a:cs typeface="Meiryo"/>
              <a:sym typeface="Meiryo"/>
            </a:endParaRPr>
          </a:p>
        </p:txBody>
      </p:sp>
      <p:pic>
        <p:nvPicPr>
          <p:cNvPr id="149" name="Google Shape;149;p25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162931" y="1068616"/>
            <a:ext cx="2618400" cy="26184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Simple Light">
  <a:themeElements>
    <a:clrScheme name="Simple Light">
      <a:dk1>
        <a:srgbClr val="000000"/>
      </a:dk1>
      <a:lt1>
        <a:srgbClr val="FFFFFF"/>
      </a:lt1>
      <a:dk2>
        <a:srgbClr val="595959"/>
      </a:dk2>
      <a:lt2>
        <a:srgbClr val="EEEEEE"/>
      </a:lt2>
      <a:accent1>
        <a:srgbClr val="4285F4"/>
      </a:accent1>
      <a:accent2>
        <a:srgbClr val="212121"/>
      </a:accent2>
      <a:accent3>
        <a:srgbClr val="78909C"/>
      </a:accent3>
      <a:accent4>
        <a:srgbClr val="FFAB40"/>
      </a:accent4>
      <a:accent5>
        <a:srgbClr val="0097A7"/>
      </a:accent5>
      <a:accent6>
        <a:srgbClr val="EEFF41"/>
      </a:accent6>
      <a:hlink>
        <a:srgbClr val="0097A7"/>
      </a:hlink>
      <a:folHlink>
        <a:srgbClr val="0097A7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テーマ">
  <a:themeElements>
    <a:clrScheme name="Office テーマ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101</Words>
  <Application>Microsoft Office PowerPoint</Application>
  <PresentationFormat>画面に合わせる (16:9)</PresentationFormat>
  <Paragraphs>15</Paragraphs>
  <Slides>1</Slides>
  <Notes>1</Notes>
  <HiddenSlides>0</HiddenSlides>
  <MMClips>0</MMClips>
  <ScaleCrop>false</ScaleCrop>
  <HeadingPairs>
    <vt:vector size="6" baseType="variant">
      <vt:variant>
        <vt:lpstr>使用されているフォント</vt:lpstr>
      </vt:variant>
      <vt:variant>
        <vt:i4>3</vt:i4>
      </vt:variant>
      <vt:variant>
        <vt:lpstr>テーマ</vt:lpstr>
      </vt:variant>
      <vt:variant>
        <vt:i4>2</vt:i4>
      </vt:variant>
      <vt:variant>
        <vt:lpstr>スライド タイトル</vt:lpstr>
      </vt:variant>
      <vt:variant>
        <vt:i4>1</vt:i4>
      </vt:variant>
    </vt:vector>
  </HeadingPairs>
  <TitlesOfParts>
    <vt:vector size="6" baseType="lpstr">
      <vt:lpstr>Meiryo</vt:lpstr>
      <vt:lpstr>Arial</vt:lpstr>
      <vt:lpstr>Calibri</vt:lpstr>
      <vt:lpstr>Simple Light</vt:lpstr>
      <vt:lpstr>Office テーマ</vt:lpstr>
      <vt:lpstr>PowerPoint プレゼンテーション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cp:lastModifiedBy>KILAMEK119</cp:lastModifiedBy>
  <cp:revision>1</cp:revision>
  <dcterms:modified xsi:type="dcterms:W3CDTF">2026-09-17T04:40:50Z</dcterms:modified>
</cp:coreProperties>
</file>