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ステンレスマグ SU-AA48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全6色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幅65×奥行65×高さ205mm 口径:約40mm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480ml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220g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保温効力*1(6時間)：77度 保冷効力*2(6時間)：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8度以下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480mlサイズのシンプルなステンレスマグです。パッキンを分解しないで洗えるシームレスせんも含めてすべて食洗機対応のため、お手入れも楽々！もちろん保冷温力も抜群です！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2026-09-17T02:20:17Z</dcterms:modified>
</cp:coreProperties>
</file>