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ステンレスマグ SU-DA80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幅85×奥行85×高さ255mm 口径:約45mm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800ml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360g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保温効力*1(6時間)：79度 保冷効力*2(6時間)：7度以下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800mlの大容量サイズでアウトドアやスポーツシーンにも最適な、持ち歩きやすいハンドル付きステンレスマグ。耐食性が高くサビに強い「ラクリア加工」でスポーツドリンクにも対応！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2026-09-17T05:36:25Z</dcterms:modified>
</cp:coreProperties>
</file>