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ステンレスタンブラー SX-DN30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幅80×奥行85×高さ100mm 口径:約75mm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130g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保温効力*1(1時間)：42度 保冷効力*2(1時間)：8度以下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※食器洗い乾燥機および食器乾燥器などは使用しないでください。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*1保温効力とは、室温20度+-2度において製品に熱湯を飲み口上端から1cm下の位置まで入れた状態で湯温が95度+-1度の時から1時間放置した場合におけるその湯の温度。*2保冷効力とは、室温20度+-2度において製品に冷水を飲み口上端から1cm下の位置まで入れた状態で水の温度が4度+-1度の時から1時間放置した場合におけるその水の温度。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300mlサイズのステンレスタンブラー。なめらかな口当たりの飲み口と、傷や水跡が目立ちにくい内面マット仕上げも高ポイント！サイズはこの他、450mlと600mlサイズがございます。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