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ステンレスタンブラー SX-DN45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幅80×奥行85×高さ140mm 口径:約75mm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450ml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180g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保温効力*1(1時間)：49度 保冷効力*2(1時間)：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7度以下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450mlサイズのステンレスタンブラー。なめらかな口当たりの飲み口と、傷や水跡が目立ちにくい内面マット仕上げも高ポイント！サイズはこの他、300mlと600mlサイズがございます。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2026-09-18T01:25:14Z</dcterms:modified>
</cp:coreProperties>
</file>