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ZOJIRUSHI ステンレスタンブラー SX-FA45</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カラー展開 : 全4色</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幅85(本体上部)×奥行90×高さ170mm 口径:約75mm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容量 : 450ml</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240g</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機能 : 保温効力*1(1時間)：81度 保冷効力*2(1時間)：</a:t>
            </a:r>
            <a:r>
              <a:rPr lang="ja" sz="900">
                <a:solidFill>
                  <a:schemeClr val="dk1"/>
                </a:solidFill>
                <a:latin typeface="Meiryo"/>
                <a:ea typeface="Meiryo"/>
                <a:cs typeface="Meiryo"/>
                <a:sym typeface="Meiryo"/>
              </a:rPr>
              <a:t>7度以下</a:t>
            </a:r>
            <a:endParaRPr sz="900" dirty="0">
              <a:solidFill>
                <a:schemeClr val="dk1"/>
              </a:solidFill>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保冷・保温力を高めてくれるふた付きのステンレス真空二重まほうぼん構造のタンブラー。オフィスなどで使いやすいシックでスタイリッシュなデザインがオシャレな上、実用的なアイテムです。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103</Words>
  <Application>Microsoft Office PowerPoint</Application>
  <PresentationFormat>画面に合わせる (16:9)</PresentationFormat>
  <Paragraphs>15</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2026-09-17T08:59:53Z</dcterms:modified>
</cp:coreProperties>
</file>