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ZOJIRUSHI ステンレスキャリータンブラー SX-JS30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全4色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幅75×奥行75×高さ190mm 口径:約60mm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300ml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250g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保温効力*1(6時間)：56度 保冷効力*2(6時間)：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10度以下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ハンドル付きのフタを外せばタンブラーとして使うこともできるステンレスキャリータンブラーの300mlサイズ。分解しなくても洗えるシームレスせんで、毎日のお手入れも楽々です。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</Words>
  <Application>Microsoft Office PowerPoint</Application>
  <PresentationFormat>画面に合わせる (16:9)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2026-09-17T07:33:59Z</dcterms:modified>
</cp:coreProperties>
</file>