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ステンレスキャリータンブラー SX-JS40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幅75×奥行75×高さ225mm 口径:約60mm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400ml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290g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保温効力*1(6時間)：62度 保冷効力*2(6時間)：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9度以下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ハンドル付きのフタを外せばタンブラーとして使うこともできるステンレスキャリータンブラーの400mlサイズ。分解しなくても洗えるシームレスせんで、毎日のお手入れも楽々です。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2026-09-17T08:38:27Z</dcterms:modified>
</cp:coreProperties>
</file>