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ZOJIRUSHI ステンレスキャリータンブラー SX-KA30</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カラー展開 : 全3色</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幅80×奥行85×高さ175mm 口径:約60mm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容量 : 300ml</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250g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保温効力*1(6時間)：54度 保冷効力*2(6時間)：</a:t>
            </a:r>
            <a:r>
              <a:rPr lang="ja" sz="900">
                <a:solidFill>
                  <a:schemeClr val="dk1"/>
                </a:solidFill>
                <a:latin typeface="Meiryo"/>
                <a:ea typeface="Meiryo"/>
                <a:cs typeface="Meiryo"/>
                <a:sym typeface="Meiryo"/>
              </a:rPr>
              <a:t>10度以下</a:t>
            </a:r>
            <a:endParaRPr sz="900" dirty="0">
              <a:solidFill>
                <a:schemeClr val="dk1"/>
              </a:solidFill>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フタを外せばタンブラーとして利用も可能な上、フタを付けたままでも素早く開閉できる飲み口から飲むこともできる300mlステンレスキャリータンブラー。シームレスせんでお手入れも楽々。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98</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2026-09-17T08:49:06Z</dcterms:modified>
</cp:coreProperties>
</file>